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51" r:id="rId4"/>
    <p:sldId id="352" r:id="rId5"/>
    <p:sldId id="353" r:id="rId6"/>
    <p:sldId id="360" r:id="rId7"/>
    <p:sldId id="356" r:id="rId8"/>
    <p:sldId id="354" r:id="rId9"/>
    <p:sldId id="355" r:id="rId10"/>
    <p:sldId id="361" r:id="rId11"/>
    <p:sldId id="362" r:id="rId12"/>
    <p:sldId id="363" r:id="rId13"/>
    <p:sldId id="364" r:id="rId14"/>
    <p:sldId id="365" r:id="rId15"/>
    <p:sldId id="359" r:id="rId16"/>
    <p:sldId id="372" r:id="rId17"/>
    <p:sldId id="373" r:id="rId18"/>
    <p:sldId id="374" r:id="rId19"/>
    <p:sldId id="375" r:id="rId20"/>
    <p:sldId id="376" r:id="rId21"/>
    <p:sldId id="377" r:id="rId22"/>
    <p:sldId id="383" r:id="rId23"/>
    <p:sldId id="379" r:id="rId24"/>
    <p:sldId id="380" r:id="rId25"/>
    <p:sldId id="381" r:id="rId26"/>
    <p:sldId id="382" r:id="rId27"/>
    <p:sldId id="378" r:id="rId28"/>
    <p:sldId id="357" r:id="rId29"/>
    <p:sldId id="384" r:id="rId30"/>
    <p:sldId id="385" r:id="rId31"/>
    <p:sldId id="386" r:id="rId32"/>
    <p:sldId id="368" r:id="rId33"/>
    <p:sldId id="369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3" r:id="rId50"/>
    <p:sldId id="409" r:id="rId51"/>
    <p:sldId id="408" r:id="rId52"/>
    <p:sldId id="402" r:id="rId53"/>
    <p:sldId id="404" r:id="rId54"/>
    <p:sldId id="410" r:id="rId55"/>
    <p:sldId id="405" r:id="rId56"/>
    <p:sldId id="406" r:id="rId57"/>
    <p:sldId id="407" r:id="rId58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5400" dirty="0" smtClean="0"/>
              <a:t>PEMROGRAMAN  II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Yulianti</a:t>
            </a:r>
            <a:r>
              <a:rPr lang="id-ID" dirty="0">
                <a:solidFill>
                  <a:schemeClr val="tx1"/>
                </a:solidFill>
              </a:rPr>
              <a:t>., S.</a:t>
            </a:r>
            <a:r>
              <a:rPr lang="en-US" dirty="0" err="1">
                <a:solidFill>
                  <a:schemeClr val="tx1"/>
                </a:solidFill>
              </a:rPr>
              <a:t>Kom</a:t>
            </a:r>
            <a:r>
              <a:rPr lang="id-ID" dirty="0">
                <a:solidFill>
                  <a:schemeClr val="tx1"/>
                </a:solidFill>
              </a:rPr>
              <a:t>., M.Kom.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0812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1025 8055</a:t>
            </a:r>
          </a:p>
          <a:p>
            <a:r>
              <a:rPr lang="en-US">
                <a:solidFill>
                  <a:schemeClr val="tx1"/>
                </a:solidFill>
              </a:rPr>
              <a:t>yulianti@unpam.ac.id</a:t>
            </a:r>
            <a:endParaRPr lang="id-ID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Buka</a:t>
            </a:r>
            <a:r>
              <a:rPr lang="en-US" dirty="0"/>
              <a:t> </a:t>
            </a:r>
            <a:r>
              <a:rPr lang="en-US" dirty="0" smtClean="0"/>
              <a:t>file Mahasiswa.java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import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view.PesanDialog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com.unpam.view.PesanDialog</a:t>
            </a:r>
            <a:endParaRPr lang="en-US" dirty="0" smtClean="0"/>
          </a:p>
          <a:p>
            <a:r>
              <a:rPr lang="en-US" dirty="0" err="1" smtClean="0"/>
              <a:t>Lakukan</a:t>
            </a:r>
            <a:r>
              <a:rPr lang="en-US" dirty="0" smtClean="0"/>
              <a:t> juga </a:t>
            </a:r>
            <a:r>
              <a:rPr lang="en-US" dirty="0" err="1" smtClean="0"/>
              <a:t>untuk</a:t>
            </a:r>
            <a:r>
              <a:rPr lang="en-US" dirty="0" smtClean="0"/>
              <a:t> file MataKuliah.java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59" t="13914" r="30935" b="35648"/>
          <a:stretch/>
        </p:blipFill>
        <p:spPr>
          <a:xfrm>
            <a:off x="1223628" y="3140968"/>
            <a:ext cx="6696744" cy="345638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419872" y="5877272"/>
            <a:ext cx="4392488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31840" y="5373216"/>
            <a:ext cx="288032" cy="504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28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/>
              <a:t>Memperbaiki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mengimport</a:t>
            </a:r>
            <a:r>
              <a:rPr lang="en-US" dirty="0" smtClean="0"/>
              <a:t> class </a:t>
            </a:r>
            <a:r>
              <a:rPr lang="en-US" dirty="0" err="1" smtClean="0"/>
              <a:t>PesanDialog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/>
              <a:t> package </a:t>
            </a:r>
            <a:r>
              <a:rPr lang="en-US" dirty="0" err="1" smtClean="0"/>
              <a:t>com.unpam.view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class-</a:t>
            </a:r>
            <a:r>
              <a:rPr lang="en-US" dirty="0" err="1" smtClean="0"/>
              <a:t>nya</a:t>
            </a:r>
            <a:endParaRPr lang="en-US" dirty="0" smtClean="0"/>
          </a:p>
          <a:p>
            <a:r>
              <a:rPr lang="en-US" dirty="0" smtClean="0"/>
              <a:t>Di </a:t>
            </a:r>
            <a:r>
              <a:rPr lang="en-US" dirty="0" err="1" smtClean="0"/>
              <a:t>aplikasi</a:t>
            </a:r>
            <a:r>
              <a:rPr lang="en-US" dirty="0" smtClean="0"/>
              <a:t> desktop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konfirmasi</a:t>
            </a:r>
            <a:r>
              <a:rPr lang="en-US" dirty="0" smtClean="0"/>
              <a:t> </a:t>
            </a:r>
            <a:r>
              <a:rPr lang="en-US" dirty="0" err="1" smtClean="0"/>
              <a:t>memperbaharui</a:t>
            </a:r>
            <a:r>
              <a:rPr lang="en-US" dirty="0" smtClean="0"/>
              <a:t> data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tersimpan</a:t>
            </a:r>
            <a:endParaRPr lang="en-US" dirty="0" smtClean="0"/>
          </a:p>
          <a:p>
            <a:r>
              <a:rPr lang="en-US" dirty="0" smtClean="0"/>
              <a:t>Di </a:t>
            </a:r>
            <a:r>
              <a:rPr lang="en-US" dirty="0" err="1" smtClean="0"/>
              <a:t>aplikasi</a:t>
            </a:r>
            <a:r>
              <a:rPr lang="en-US" dirty="0" smtClean="0"/>
              <a:t> web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konfirmasi</a:t>
            </a:r>
            <a:r>
              <a:rPr lang="en-US" dirty="0" smtClean="0"/>
              <a:t>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 </a:t>
            </a:r>
            <a:r>
              <a:rPr lang="en-US" dirty="0" err="1" smtClean="0"/>
              <a:t>diperbaharui</a:t>
            </a:r>
            <a:endParaRPr lang="en-US" dirty="0" smtClean="0"/>
          </a:p>
          <a:p>
            <a:r>
              <a:rPr lang="en-US" dirty="0" smtClean="0"/>
              <a:t>Agar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source code,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penyesuaian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734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Menambahkan</a:t>
            </a:r>
            <a:r>
              <a:rPr lang="en-US" dirty="0"/>
              <a:t> Class </a:t>
            </a:r>
            <a:r>
              <a:rPr lang="en-US" dirty="0" err="1"/>
              <a:t>PesanDialog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/>
          <a:lstStyle/>
          <a:p>
            <a:r>
              <a:rPr lang="en-US" dirty="0" err="1" smtClean="0"/>
              <a:t>Tambahkan</a:t>
            </a:r>
            <a:r>
              <a:rPr lang="en-US" dirty="0" smtClean="0"/>
              <a:t> class </a:t>
            </a:r>
            <a:r>
              <a:rPr lang="en-US" dirty="0" err="1" smtClean="0"/>
              <a:t>PesanDialog</a:t>
            </a:r>
            <a:r>
              <a:rPr lang="en-US" dirty="0" smtClean="0"/>
              <a:t> di package </a:t>
            </a:r>
            <a:r>
              <a:rPr lang="en-US" dirty="0" err="1" smtClean="0"/>
              <a:t>com.unpam.view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package </a:t>
            </a:r>
            <a:r>
              <a:rPr lang="en-US" dirty="0" err="1" smtClean="0"/>
              <a:t>com.unpam.view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Java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1" t="38188" r="66603" b="37203"/>
          <a:stretch/>
        </p:blipFill>
        <p:spPr>
          <a:xfrm>
            <a:off x="2123728" y="4187625"/>
            <a:ext cx="4925347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9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Menambahkan</a:t>
            </a:r>
            <a:r>
              <a:rPr lang="en-US" dirty="0" smtClean="0"/>
              <a:t> Class </a:t>
            </a:r>
            <a:r>
              <a:rPr lang="en-US" dirty="0" err="1" smtClean="0"/>
              <a:t>PesanDialog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/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PesanDialog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53" y="2780928"/>
            <a:ext cx="7318094" cy="370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txBody>
          <a:bodyPr/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450" t="54758" r="5929" b="17751"/>
          <a:stretch/>
        </p:blipFill>
        <p:spPr>
          <a:xfrm>
            <a:off x="452880" y="3789040"/>
            <a:ext cx="8233919" cy="18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4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Ubah</a:t>
            </a:r>
            <a:r>
              <a:rPr lang="en-US" dirty="0" smtClean="0"/>
              <a:t> Source Code Mahasiswa.java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/>
          <a:lstStyle/>
          <a:p>
            <a:r>
              <a:rPr lang="en-US" dirty="0" err="1" smtClean="0"/>
              <a:t>Buka</a:t>
            </a:r>
            <a:r>
              <a:rPr lang="en-US" dirty="0" smtClean="0"/>
              <a:t> file Mahasiswa.java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6" t="23780" r="9098" b="19073"/>
          <a:stretch/>
        </p:blipFill>
        <p:spPr>
          <a:xfrm>
            <a:off x="457200" y="2780928"/>
            <a:ext cx="8229600" cy="39479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95936" y="2852936"/>
            <a:ext cx="2736304" cy="4264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419872" y="5589240"/>
            <a:ext cx="4968552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1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923" t="22509" r="4970" b="22509"/>
          <a:stretch/>
        </p:blipFill>
        <p:spPr>
          <a:xfrm>
            <a:off x="251520" y="2963491"/>
            <a:ext cx="8640960" cy="3456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Ubah</a:t>
            </a:r>
            <a:r>
              <a:rPr lang="en-US" dirty="0" smtClean="0"/>
              <a:t> Source Code MataKuliah.java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/>
          <a:lstStyle/>
          <a:p>
            <a:r>
              <a:rPr lang="en-US" dirty="0" err="1" smtClean="0"/>
              <a:t>Buka</a:t>
            </a:r>
            <a:r>
              <a:rPr lang="en-US" dirty="0" smtClean="0"/>
              <a:t> file MataKuliah.java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43808" y="3068960"/>
            <a:ext cx="2736304" cy="4264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27784" y="5373216"/>
            <a:ext cx="6264696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5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/>
              <a:t>MainForm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/>
          <a:lstStyle/>
          <a:p>
            <a:r>
              <a:rPr lang="en-US" dirty="0" err="1" smtClean="0"/>
              <a:t>Tambahkan</a:t>
            </a:r>
            <a:r>
              <a:rPr lang="en-US" dirty="0" smtClean="0"/>
              <a:t> servlet </a:t>
            </a:r>
            <a:r>
              <a:rPr lang="en-US" dirty="0" err="1" smtClean="0"/>
              <a:t>MainForm</a:t>
            </a:r>
            <a:r>
              <a:rPr lang="en-US" dirty="0" smtClean="0"/>
              <a:t> di package </a:t>
            </a:r>
            <a:r>
              <a:rPr lang="en-US" dirty="0" err="1" smtClean="0"/>
              <a:t>com.unpam.view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package </a:t>
            </a:r>
            <a:r>
              <a:rPr lang="en-US" dirty="0" err="1" smtClean="0"/>
              <a:t>com.unpam.view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Servlet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58" t="38187" r="67710" b="40157"/>
          <a:stretch/>
        </p:blipFill>
        <p:spPr>
          <a:xfrm>
            <a:off x="1842848" y="4188532"/>
            <a:ext cx="5458304" cy="22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7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/>
              <a:t>MainForm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/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MainForm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80928"/>
            <a:ext cx="7056784" cy="373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36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/>
          </a:bodyPr>
          <a:lstStyle/>
          <a:p>
            <a:r>
              <a:rPr lang="en-US" dirty="0" err="1" smtClean="0"/>
              <a:t>Hapus</a:t>
            </a:r>
            <a:r>
              <a:rPr lang="en-US" dirty="0" smtClean="0"/>
              <a:t> source code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</a:t>
            </a:r>
            <a:r>
              <a:rPr lang="en-US" dirty="0" err="1" smtClean="0"/>
              <a:t>merah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923" t="27091" r="12582" b="9910"/>
          <a:stretch/>
        </p:blipFill>
        <p:spPr>
          <a:xfrm>
            <a:off x="323528" y="2338278"/>
            <a:ext cx="8363272" cy="42590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1600" y="3258918"/>
            <a:ext cx="7488832" cy="2186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1600" y="5733255"/>
            <a:ext cx="7488832" cy="347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5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Web (Form Master)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Membuat</a:t>
            </a:r>
            <a:r>
              <a:rPr lang="en-US" dirty="0" smtClean="0"/>
              <a:t> Package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Source Code Package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smtClean="0"/>
              <a:t>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Menambahkan</a:t>
            </a:r>
            <a:r>
              <a:rPr lang="en-US" dirty="0"/>
              <a:t> MySQL JDBC Driver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9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 smtClean="0"/>
              <a:t>processRequest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tampilkan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/>
              <a:t>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/>
              <a:t>modifier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protected </a:t>
            </a:r>
            <a:r>
              <a:rPr lang="en-US" dirty="0" err="1" smtClean="0"/>
              <a:t>menjadi</a:t>
            </a:r>
            <a:r>
              <a:rPr lang="en-US" dirty="0" smtClean="0"/>
              <a:t> public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parameter </a:t>
            </a:r>
            <a:r>
              <a:rPr lang="en-US" dirty="0" err="1" smtClean="0"/>
              <a:t>konten</a:t>
            </a:r>
            <a:r>
              <a:rPr lang="en-US" dirty="0" smtClean="0"/>
              <a:t> </a:t>
            </a:r>
            <a:r>
              <a:rPr lang="en-US" dirty="0" err="1" smtClean="0"/>
              <a:t>bertipe</a:t>
            </a:r>
            <a:r>
              <a:rPr lang="en-US" dirty="0" smtClean="0"/>
              <a:t> </a:t>
            </a:r>
            <a:r>
              <a:rPr lang="en-US" dirty="0"/>
              <a:t>String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924" t="48971" r="8776" b="24286"/>
          <a:stretch/>
        </p:blipFill>
        <p:spPr>
          <a:xfrm>
            <a:off x="206842" y="3429000"/>
            <a:ext cx="8730315" cy="19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37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file MainForm.java di folder Source Web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endParaRPr lang="en-US" dirty="0" smtClean="0"/>
          </a:p>
          <a:p>
            <a:r>
              <a:rPr lang="en-US" dirty="0" err="1" smtClean="0"/>
              <a:t>Seleksi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source code, copy, </a:t>
            </a:r>
            <a:r>
              <a:rPr lang="en-US" dirty="0" err="1" smtClean="0"/>
              <a:t>dan</a:t>
            </a:r>
            <a:r>
              <a:rPr lang="en-US" dirty="0" smtClean="0"/>
              <a:t> paste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tampilkan</a:t>
            </a:r>
            <a:r>
              <a:rPr lang="en-US" dirty="0" smtClean="0"/>
              <a:t> (di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pernyataan</a:t>
            </a:r>
            <a:r>
              <a:rPr lang="en-US" dirty="0"/>
              <a:t> </a:t>
            </a:r>
            <a:r>
              <a:rPr lang="en-US" dirty="0" err="1"/>
              <a:t>response.setContentType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Hasilnya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slide </a:t>
            </a:r>
            <a:r>
              <a:rPr lang="en-US" dirty="0" err="1" smtClean="0"/>
              <a:t>selanjutnya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70" t="28332" r="44308" b="23516"/>
          <a:stretch/>
        </p:blipFill>
        <p:spPr>
          <a:xfrm>
            <a:off x="1911832" y="3680285"/>
            <a:ext cx="5320335" cy="19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74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07" t="25814" r="17978" b="10622"/>
          <a:stretch/>
        </p:blipFill>
        <p:spPr>
          <a:xfrm>
            <a:off x="457200" y="1556791"/>
            <a:ext cx="8229600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34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34" t="30488" r="18153" b="6631"/>
          <a:stretch/>
        </p:blipFill>
        <p:spPr>
          <a:xfrm>
            <a:off x="457200" y="1556792"/>
            <a:ext cx="822960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8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94" t="24420" r="12906" b="6973"/>
          <a:stretch/>
        </p:blipFill>
        <p:spPr>
          <a:xfrm>
            <a:off x="457200" y="1556791"/>
            <a:ext cx="8229600" cy="516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94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17" t="22191" r="7525" b="6564"/>
          <a:stretch/>
        </p:blipFill>
        <p:spPr>
          <a:xfrm>
            <a:off x="457200" y="1556792"/>
            <a:ext cx="8229600" cy="49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88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0" t="35227" r="6015" b="13413"/>
          <a:stretch/>
        </p:blipFill>
        <p:spPr>
          <a:xfrm>
            <a:off x="457200" y="2060848"/>
            <a:ext cx="8229600" cy="34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3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HttpSession</a:t>
            </a:r>
            <a:endParaRPr lang="en-US" dirty="0" smtClean="0"/>
          </a:p>
          <a:p>
            <a:r>
              <a:rPr lang="en-US" dirty="0" err="1" smtClean="0"/>
              <a:t>Pilih</a:t>
            </a:r>
            <a:r>
              <a:rPr lang="en-US" dirty="0" smtClean="0"/>
              <a:t> Add import for </a:t>
            </a:r>
            <a:r>
              <a:rPr lang="en-US" dirty="0" err="1" smtClean="0"/>
              <a:t>java.servlet.HttpSession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347" t="36219" r="40038" b="47047"/>
          <a:stretch/>
        </p:blipFill>
        <p:spPr>
          <a:xfrm>
            <a:off x="835292" y="3395540"/>
            <a:ext cx="7473416" cy="16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3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Menambahkan</a:t>
            </a:r>
            <a:r>
              <a:rPr lang="en-US" dirty="0" smtClean="0"/>
              <a:t> Servlet </a:t>
            </a:r>
            <a:r>
              <a:rPr lang="en-US" dirty="0" err="1" smtClean="0"/>
              <a:t>untuk</a:t>
            </a:r>
            <a:r>
              <a:rPr lang="en-US" dirty="0" smtClean="0"/>
              <a:t>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7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 smtClean="0"/>
              <a:t>MahasiswaController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servlet </a:t>
            </a:r>
            <a:r>
              <a:rPr lang="en-US" dirty="0" err="1"/>
              <a:t>MahasiswaController</a:t>
            </a:r>
            <a:r>
              <a:rPr lang="en-US" dirty="0"/>
              <a:t> </a:t>
            </a:r>
            <a:r>
              <a:rPr lang="en-US" dirty="0" smtClean="0"/>
              <a:t>di package </a:t>
            </a:r>
            <a:r>
              <a:rPr lang="en-US" dirty="0" err="1" smtClean="0"/>
              <a:t>com.unpam.controller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package </a:t>
            </a:r>
            <a:r>
              <a:rPr lang="en-US" dirty="0" err="1" smtClean="0"/>
              <a:t>com.unpam.controller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Servlet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05" t="12424" r="68263" b="57414"/>
          <a:stretch/>
        </p:blipFill>
        <p:spPr>
          <a:xfrm>
            <a:off x="2267744" y="3645024"/>
            <a:ext cx="460851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Membuat</a:t>
            </a:r>
            <a:r>
              <a:rPr lang="en-US" dirty="0" smtClean="0"/>
              <a:t> Package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05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/>
              <a:t>MahasiswaController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/>
              <a:t>MahasiswaController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3" y="2780928"/>
            <a:ext cx="7872813" cy="374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/>
          </a:bodyPr>
          <a:lstStyle/>
          <a:p>
            <a:r>
              <a:rPr lang="en-US" dirty="0" err="1" smtClean="0"/>
              <a:t>Hapus</a:t>
            </a:r>
            <a:r>
              <a:rPr lang="en-US" dirty="0" smtClean="0"/>
              <a:t> source code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</a:t>
            </a:r>
            <a:r>
              <a:rPr lang="en-US" dirty="0" err="1" smtClean="0"/>
              <a:t>merah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923" t="27091" r="12582" b="9910"/>
          <a:stretch/>
        </p:blipFill>
        <p:spPr>
          <a:xfrm>
            <a:off x="323528" y="2338278"/>
            <a:ext cx="8363272" cy="42590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1600" y="3258918"/>
            <a:ext cx="7488832" cy="2186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48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0488" cy="290891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file </a:t>
            </a:r>
            <a:r>
              <a:rPr lang="en-US" dirty="0" err="1" smtClean="0"/>
              <a:t>MahasiswaController</a:t>
            </a:r>
            <a:r>
              <a:rPr lang="en-US" dirty="0" smtClean="0"/>
              <a:t> di </a:t>
            </a:r>
            <a:r>
              <a:rPr lang="en-US" dirty="0" err="1" smtClean="0"/>
              <a:t>dalam</a:t>
            </a:r>
            <a:r>
              <a:rPr lang="en-US" dirty="0" smtClean="0"/>
              <a:t> folder Source Web di </a:t>
            </a:r>
            <a:r>
              <a:rPr lang="en-US" dirty="0" err="1" smtClean="0"/>
              <a:t>materi</a:t>
            </a:r>
            <a:endParaRPr lang="en-US" dirty="0" smtClean="0"/>
          </a:p>
          <a:p>
            <a:r>
              <a:rPr lang="en-US" dirty="0" err="1" smtClean="0"/>
              <a:t>Seleksi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source code, copy, </a:t>
            </a:r>
            <a:r>
              <a:rPr lang="en-US" dirty="0" err="1" smtClean="0"/>
              <a:t>dan</a:t>
            </a:r>
            <a:r>
              <a:rPr lang="en-US" dirty="0" smtClean="0"/>
              <a:t> paste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processRequest</a:t>
            </a:r>
            <a:r>
              <a:rPr lang="en-US" dirty="0" smtClean="0"/>
              <a:t> (</a:t>
            </a:r>
            <a:r>
              <a:rPr lang="en-US" dirty="0"/>
              <a:t>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response.setContentType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57" t="43829" r="15118" b="34571"/>
          <a:stretch/>
        </p:blipFill>
        <p:spPr>
          <a:xfrm>
            <a:off x="323528" y="4653136"/>
            <a:ext cx="8496944" cy="1732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18" t="25924" r="50949" b="23516"/>
          <a:stretch/>
        </p:blipFill>
        <p:spPr>
          <a:xfrm>
            <a:off x="5037688" y="1835109"/>
            <a:ext cx="3649112" cy="1665899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10800000" flipV="1">
            <a:off x="1763688" y="3068960"/>
            <a:ext cx="5400600" cy="2448272"/>
          </a:xfrm>
          <a:prstGeom prst="bentConnector3">
            <a:avLst>
              <a:gd name="adj1" fmla="val -3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407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Add import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01" t="28344" r="42252" b="58859"/>
          <a:stretch/>
        </p:blipFill>
        <p:spPr>
          <a:xfrm>
            <a:off x="458498" y="2175986"/>
            <a:ext cx="5743324" cy="1036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01" t="31297" r="43359" b="56891"/>
          <a:stretch/>
        </p:blipFill>
        <p:spPr>
          <a:xfrm>
            <a:off x="457200" y="3328113"/>
            <a:ext cx="5744622" cy="984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901" t="33265" r="44465" b="54922"/>
          <a:stretch/>
        </p:blipFill>
        <p:spPr>
          <a:xfrm>
            <a:off x="457200" y="4428042"/>
            <a:ext cx="5744622" cy="1013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7348" t="40157" r="40591" b="48031"/>
          <a:stretch/>
        </p:blipFill>
        <p:spPr>
          <a:xfrm>
            <a:off x="457199" y="5556936"/>
            <a:ext cx="6133251" cy="96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7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 smtClean="0"/>
              <a:t>MataKuliahController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servlet </a:t>
            </a:r>
            <a:r>
              <a:rPr lang="en-US" dirty="0" err="1"/>
              <a:t>MataKuliah</a:t>
            </a:r>
            <a:r>
              <a:rPr lang="en-US" dirty="0" err="1" smtClean="0"/>
              <a:t>Controller</a:t>
            </a:r>
            <a:r>
              <a:rPr lang="en-US" dirty="0" smtClean="0"/>
              <a:t> di package </a:t>
            </a:r>
            <a:r>
              <a:rPr lang="en-US" dirty="0" err="1" smtClean="0"/>
              <a:t>com.unpam.controller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package </a:t>
            </a:r>
            <a:r>
              <a:rPr lang="en-US" dirty="0" err="1" smtClean="0"/>
              <a:t>com.unpam.controller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Servlet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7" t="12176" r="68817" b="56891"/>
          <a:stretch/>
        </p:blipFill>
        <p:spPr>
          <a:xfrm>
            <a:off x="2185725" y="3645024"/>
            <a:ext cx="4772550" cy="2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9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/>
              <a:t>MataKuliahController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/>
              <a:t>MataKuliah</a:t>
            </a:r>
            <a:r>
              <a:rPr lang="en-US" dirty="0" err="1" smtClean="0"/>
              <a:t>Controller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2780928"/>
            <a:ext cx="7704856" cy="366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/>
          </a:bodyPr>
          <a:lstStyle/>
          <a:p>
            <a:r>
              <a:rPr lang="en-US" dirty="0" err="1" smtClean="0"/>
              <a:t>Hapus</a:t>
            </a:r>
            <a:r>
              <a:rPr lang="en-US" dirty="0" smtClean="0"/>
              <a:t> source code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</a:t>
            </a:r>
            <a:r>
              <a:rPr lang="en-US" dirty="0" err="1" smtClean="0"/>
              <a:t>merah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923" t="27091" r="12582" b="9910"/>
          <a:stretch/>
        </p:blipFill>
        <p:spPr>
          <a:xfrm>
            <a:off x="323528" y="2338278"/>
            <a:ext cx="8363272" cy="42590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1600" y="3258918"/>
            <a:ext cx="7488832" cy="2186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1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0488" cy="290891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</a:t>
            </a:r>
            <a:r>
              <a:rPr lang="en-US" dirty="0"/>
              <a:t>file </a:t>
            </a:r>
            <a:r>
              <a:rPr lang="en-US" dirty="0" err="1"/>
              <a:t>MataKuliahController</a:t>
            </a:r>
            <a:r>
              <a:rPr lang="en-US" dirty="0"/>
              <a:t> </a:t>
            </a:r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folder Source Web di </a:t>
            </a:r>
            <a:r>
              <a:rPr lang="en-US" dirty="0" err="1" smtClean="0"/>
              <a:t>materi</a:t>
            </a:r>
            <a:endParaRPr lang="en-US" dirty="0" smtClean="0"/>
          </a:p>
          <a:p>
            <a:r>
              <a:rPr lang="en-US" dirty="0" err="1" smtClean="0"/>
              <a:t>Seleksi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source code, copy, </a:t>
            </a:r>
            <a:r>
              <a:rPr lang="en-US" dirty="0" err="1" smtClean="0"/>
              <a:t>dan</a:t>
            </a:r>
            <a:r>
              <a:rPr lang="en-US" dirty="0" smtClean="0"/>
              <a:t> paste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processRequest</a:t>
            </a:r>
            <a:r>
              <a:rPr lang="en-US" dirty="0" smtClean="0"/>
              <a:t> (</a:t>
            </a:r>
            <a:r>
              <a:rPr lang="en-US" dirty="0"/>
              <a:t>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response.setContentType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57" t="43829" r="15118" b="34571"/>
          <a:stretch/>
        </p:blipFill>
        <p:spPr>
          <a:xfrm>
            <a:off x="323528" y="4653136"/>
            <a:ext cx="8496944" cy="1732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418" t="28332" r="51897" b="23516"/>
          <a:stretch/>
        </p:blipFill>
        <p:spPr>
          <a:xfrm>
            <a:off x="5037688" y="1772816"/>
            <a:ext cx="3649112" cy="1621828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10800000" flipV="1">
            <a:off x="1763688" y="3068960"/>
            <a:ext cx="5400600" cy="2448272"/>
          </a:xfrm>
          <a:prstGeom prst="bentConnector3">
            <a:avLst>
              <a:gd name="adj1" fmla="val -3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29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Add import 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7901" t="50984" r="42252" b="38188"/>
          <a:stretch/>
        </p:blipFill>
        <p:spPr>
          <a:xfrm>
            <a:off x="457199" y="2212053"/>
            <a:ext cx="6551496" cy="1000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901" t="52953" r="42806" b="36219"/>
          <a:stretch/>
        </p:blipFill>
        <p:spPr>
          <a:xfrm>
            <a:off x="457199" y="3328113"/>
            <a:ext cx="6356385" cy="984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7347" t="43110" r="40038" b="45078"/>
          <a:stretch/>
        </p:blipFill>
        <p:spPr>
          <a:xfrm>
            <a:off x="457199" y="4425405"/>
            <a:ext cx="6551496" cy="10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5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 smtClean="0"/>
              <a:t>LoginController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servlet </a:t>
            </a:r>
            <a:r>
              <a:rPr lang="en-US" dirty="0" err="1" smtClean="0"/>
              <a:t>LoginController</a:t>
            </a:r>
            <a:r>
              <a:rPr lang="en-US" dirty="0" smtClean="0"/>
              <a:t> di package </a:t>
            </a:r>
            <a:r>
              <a:rPr lang="en-US" dirty="0" err="1" smtClean="0"/>
              <a:t>com.unpam.controller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package </a:t>
            </a:r>
            <a:r>
              <a:rPr lang="en-US" dirty="0" err="1" smtClean="0"/>
              <a:t>com.unpam.controller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Servlet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43" t="12027" r="67710" b="56891"/>
          <a:stretch/>
        </p:blipFill>
        <p:spPr>
          <a:xfrm>
            <a:off x="2252941" y="3827587"/>
            <a:ext cx="4638117" cy="27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0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Buatlah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err="1" smtClean="0"/>
              <a:t>com.unpam.model</a:t>
            </a:r>
            <a:endParaRPr lang="en-US" dirty="0" smtClean="0"/>
          </a:p>
          <a:p>
            <a:pPr lvl="1"/>
            <a:r>
              <a:rPr lang="en-US" dirty="0" err="1" smtClean="0"/>
              <a:t>com.unpam.view</a:t>
            </a:r>
            <a:endParaRPr lang="en-US" dirty="0" smtClean="0"/>
          </a:p>
          <a:p>
            <a:pPr lvl="1"/>
            <a:r>
              <a:rPr lang="en-US" dirty="0" err="1" smtClean="0"/>
              <a:t>com.unpam.controller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lihat</a:t>
            </a:r>
            <a:r>
              <a:rPr lang="en-US" dirty="0" smtClean="0"/>
              <a:t> di slide </a:t>
            </a:r>
            <a:r>
              <a:rPr lang="en-US" dirty="0" err="1" smtClean="0"/>
              <a:t>selanjutnya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23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 smtClean="0"/>
              <a:t>LoginController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 smtClean="0"/>
              <a:t>LoginController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99" y="2963491"/>
            <a:ext cx="7427801" cy="36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53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/>
          </a:bodyPr>
          <a:lstStyle/>
          <a:p>
            <a:r>
              <a:rPr lang="en-US" dirty="0" err="1" smtClean="0"/>
              <a:t>Hapus</a:t>
            </a:r>
            <a:r>
              <a:rPr lang="en-US" dirty="0" smtClean="0"/>
              <a:t> source code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</a:t>
            </a:r>
            <a:r>
              <a:rPr lang="en-US" dirty="0" err="1" smtClean="0"/>
              <a:t>merah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923" t="27091" r="12582" b="9910"/>
          <a:stretch/>
        </p:blipFill>
        <p:spPr>
          <a:xfrm>
            <a:off x="323528" y="2338278"/>
            <a:ext cx="8363272" cy="42590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1600" y="3258918"/>
            <a:ext cx="7488832" cy="2186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70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80488" cy="290891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</a:t>
            </a:r>
            <a:r>
              <a:rPr lang="en-US" dirty="0"/>
              <a:t>file </a:t>
            </a:r>
            <a:r>
              <a:rPr lang="en-US" dirty="0" err="1" smtClean="0"/>
              <a:t>LoginController</a:t>
            </a:r>
            <a:r>
              <a:rPr lang="en-US" dirty="0" smtClean="0"/>
              <a:t> di </a:t>
            </a:r>
            <a:r>
              <a:rPr lang="en-US" dirty="0" err="1" smtClean="0"/>
              <a:t>dalam</a:t>
            </a:r>
            <a:r>
              <a:rPr lang="en-US" dirty="0" smtClean="0"/>
              <a:t> folder Source Web di </a:t>
            </a:r>
            <a:r>
              <a:rPr lang="en-US" dirty="0" err="1" smtClean="0"/>
              <a:t>materi</a:t>
            </a:r>
            <a:endParaRPr lang="en-US" dirty="0" smtClean="0"/>
          </a:p>
          <a:p>
            <a:r>
              <a:rPr lang="en-US" dirty="0" err="1" smtClean="0"/>
              <a:t>Seleksi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source code, copy, </a:t>
            </a:r>
            <a:r>
              <a:rPr lang="en-US" dirty="0" err="1" smtClean="0"/>
              <a:t>dan</a:t>
            </a:r>
            <a:r>
              <a:rPr lang="en-US" dirty="0" smtClean="0"/>
              <a:t> paste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processRequest</a:t>
            </a:r>
            <a:r>
              <a:rPr lang="en-US" dirty="0" smtClean="0"/>
              <a:t> (</a:t>
            </a:r>
            <a:r>
              <a:rPr lang="en-US" dirty="0"/>
              <a:t>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response.setContentType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57" t="43829" r="15118" b="34571"/>
          <a:stretch/>
        </p:blipFill>
        <p:spPr>
          <a:xfrm>
            <a:off x="323528" y="4653136"/>
            <a:ext cx="8496944" cy="1732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18" t="28332" r="51897" b="25924"/>
          <a:stretch/>
        </p:blipFill>
        <p:spPr>
          <a:xfrm>
            <a:off x="5037688" y="1776562"/>
            <a:ext cx="3649112" cy="1540736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10800000" flipV="1">
            <a:off x="1763688" y="2761080"/>
            <a:ext cx="5400600" cy="2756151"/>
          </a:xfrm>
          <a:prstGeom prst="bentConnector3">
            <a:avLst>
              <a:gd name="adj1" fmla="val -6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4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Add import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01" t="44093" r="42806" b="46063"/>
          <a:stretch/>
        </p:blipFill>
        <p:spPr>
          <a:xfrm>
            <a:off x="457199" y="2060848"/>
            <a:ext cx="6646338" cy="936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01" t="44093" r="43359" b="46063"/>
          <a:stretch/>
        </p:blipFill>
        <p:spPr>
          <a:xfrm>
            <a:off x="457199" y="3097558"/>
            <a:ext cx="6646338" cy="949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901" t="46063" r="44465" b="43109"/>
          <a:stretch/>
        </p:blipFill>
        <p:spPr>
          <a:xfrm>
            <a:off x="448881" y="4147641"/>
            <a:ext cx="6654655" cy="1076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7348" t="41141" r="43912" b="48031"/>
          <a:stretch/>
        </p:blipFill>
        <p:spPr>
          <a:xfrm>
            <a:off x="457198" y="5343401"/>
            <a:ext cx="6646337" cy="10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87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 smtClean="0"/>
              <a:t>LogoutController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servlet </a:t>
            </a:r>
            <a:r>
              <a:rPr lang="en-US" dirty="0" err="1" smtClean="0"/>
              <a:t>LogoutController</a:t>
            </a:r>
            <a:r>
              <a:rPr lang="en-US" dirty="0" smtClean="0"/>
              <a:t> di package </a:t>
            </a:r>
            <a:r>
              <a:rPr lang="en-US" dirty="0" err="1" smtClean="0"/>
              <a:t>com.unpam.controller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package </a:t>
            </a:r>
            <a:r>
              <a:rPr lang="en-US" dirty="0" err="1" smtClean="0"/>
              <a:t>com.unpam.controller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Servlet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11" t="12250" r="69370" b="56891"/>
          <a:stretch/>
        </p:blipFill>
        <p:spPr>
          <a:xfrm>
            <a:off x="2123728" y="3645024"/>
            <a:ext cx="4896544" cy="29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1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Menambahkan</a:t>
            </a:r>
            <a:r>
              <a:rPr lang="en-US" dirty="0"/>
              <a:t> Servlet </a:t>
            </a:r>
            <a:r>
              <a:rPr lang="en-US" dirty="0" err="1"/>
              <a:t>LogoutController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class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/>
              <a:t>LogoutController</a:t>
            </a:r>
            <a:endParaRPr lang="en-US" dirty="0" smtClean="0"/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63491"/>
            <a:ext cx="7344816" cy="360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07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3"/>
          </a:xfrm>
        </p:spPr>
        <p:txBody>
          <a:bodyPr>
            <a:normAutofit/>
          </a:bodyPr>
          <a:lstStyle/>
          <a:p>
            <a:r>
              <a:rPr lang="en-US" dirty="0" err="1" smtClean="0"/>
              <a:t>Hapus</a:t>
            </a:r>
            <a:r>
              <a:rPr lang="en-US" dirty="0" smtClean="0"/>
              <a:t> source code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</a:t>
            </a:r>
            <a:r>
              <a:rPr lang="en-US" dirty="0" err="1" smtClean="0"/>
              <a:t>merah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923" t="27091" r="12582" b="9910"/>
          <a:stretch/>
        </p:blipFill>
        <p:spPr>
          <a:xfrm>
            <a:off x="323528" y="2338278"/>
            <a:ext cx="8363272" cy="42590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1600" y="3258918"/>
            <a:ext cx="7488832" cy="2186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59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processRequest</a:t>
            </a:r>
            <a:r>
              <a:rPr lang="en-US" dirty="0" smtClean="0"/>
              <a:t> (di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pernyataan</a:t>
            </a:r>
            <a:r>
              <a:rPr lang="en-US" dirty="0" smtClean="0"/>
              <a:t> </a:t>
            </a:r>
            <a:r>
              <a:rPr lang="en-US" dirty="0" err="1" smtClean="0"/>
              <a:t>response.setContentType</a:t>
            </a:r>
            <a:r>
              <a:rPr lang="en-US" dirty="0" smtClean="0"/>
              <a:t>)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923" t="39714" r="7507" b="22229"/>
          <a:stretch/>
        </p:blipFill>
        <p:spPr>
          <a:xfrm>
            <a:off x="215516" y="3429000"/>
            <a:ext cx="8712968" cy="277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41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Memperbaiki</a:t>
            </a:r>
            <a:r>
              <a:rPr lang="en-US" dirty="0"/>
              <a:t> 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Add import 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7347" t="47047" r="42252" b="40156"/>
          <a:stretch/>
        </p:blipFill>
        <p:spPr>
          <a:xfrm>
            <a:off x="457200" y="2492896"/>
            <a:ext cx="6873994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45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Menambahkan</a:t>
            </a:r>
            <a:r>
              <a:rPr lang="en-US" dirty="0" smtClean="0"/>
              <a:t> MySQL JDBC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7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5"/>
          </a:xfrm>
        </p:spPr>
        <p:txBody>
          <a:bodyPr/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Source Packages,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New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Java</a:t>
            </a:r>
            <a:r>
              <a:rPr lang="en-US" dirty="0" smtClean="0"/>
              <a:t> Package…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1" t="11185" r="73421" b="57875"/>
          <a:stretch/>
        </p:blipFill>
        <p:spPr>
          <a:xfrm>
            <a:off x="2180607" y="3212976"/>
            <a:ext cx="4782786" cy="33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45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Menambahkan</a:t>
            </a:r>
            <a:r>
              <a:rPr lang="en-US" dirty="0"/>
              <a:t> MySQL JDBC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Libraries, </a:t>
            </a:r>
            <a:r>
              <a:rPr lang="en-US" dirty="0" err="1" smtClean="0"/>
              <a:t>pilih</a:t>
            </a:r>
            <a:r>
              <a:rPr lang="en-US" dirty="0" smtClean="0"/>
              <a:t> Add Library</a:t>
            </a:r>
          </a:p>
          <a:p>
            <a:r>
              <a:rPr lang="en-US" dirty="0" err="1" smtClean="0"/>
              <a:t>Pilih</a:t>
            </a:r>
            <a:r>
              <a:rPr lang="en-US" dirty="0" smtClean="0"/>
              <a:t> MySQL JDBC Driver,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Add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5" t="58859" r="84313" b="22438"/>
          <a:stretch/>
        </p:blipFill>
        <p:spPr>
          <a:xfrm>
            <a:off x="1043608" y="4005064"/>
            <a:ext cx="2182979" cy="172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356992"/>
            <a:ext cx="396597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2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317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di </a:t>
            </a:r>
            <a:r>
              <a:rPr lang="en-US" dirty="0" err="1" smtClean="0"/>
              <a:t>eksekusi</a:t>
            </a:r>
            <a:r>
              <a:rPr lang="en-US" dirty="0" smtClean="0"/>
              <a:t> (run),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menunya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yang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dioperasikan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59" y="2420888"/>
            <a:ext cx="5596682" cy="41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76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416894" cy="4997151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diklik</a:t>
            </a:r>
            <a:r>
              <a:rPr lang="en-US" dirty="0" smtClean="0"/>
              <a:t> menu Login,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form login</a:t>
            </a:r>
          </a:p>
          <a:p>
            <a:r>
              <a:rPr lang="en-US" dirty="0" smtClean="0"/>
              <a:t>Isi user ID </a:t>
            </a:r>
            <a:r>
              <a:rPr lang="en-US" dirty="0" err="1" smtClean="0"/>
              <a:t>dan</a:t>
            </a:r>
            <a:r>
              <a:rPr lang="en-US" dirty="0" smtClean="0"/>
              <a:t> password </a:t>
            </a:r>
            <a:r>
              <a:rPr lang="en-US" dirty="0" err="1" smtClean="0"/>
              <a:t>sesuai</a:t>
            </a:r>
            <a:r>
              <a:rPr lang="en-US" dirty="0" smtClean="0"/>
              <a:t> data yang </a:t>
            </a:r>
            <a:r>
              <a:rPr lang="en-US" dirty="0" err="1" smtClean="0"/>
              <a:t>tersimpan</a:t>
            </a:r>
            <a:r>
              <a:rPr lang="en-US" dirty="0" smtClean="0"/>
              <a:t> (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desktop)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94" y="1600201"/>
            <a:ext cx="5812706" cy="42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49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 smtClean="0"/>
              <a:t>Menambahkan</a:t>
            </a:r>
            <a:r>
              <a:rPr lang="en-US" dirty="0" smtClean="0"/>
              <a:t> User ID </a:t>
            </a:r>
            <a:r>
              <a:rPr lang="en-US" dirty="0" err="1" smtClean="0"/>
              <a:t>dan</a:t>
            </a:r>
            <a:r>
              <a:rPr lang="en-US" dirty="0" smtClean="0"/>
              <a:t>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30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lupa</a:t>
            </a:r>
            <a:r>
              <a:rPr lang="en-US" dirty="0" smtClean="0"/>
              <a:t> user ID </a:t>
            </a:r>
            <a:r>
              <a:rPr lang="en-US" dirty="0" err="1" smtClean="0"/>
              <a:t>dan</a:t>
            </a:r>
            <a:r>
              <a:rPr lang="en-US" dirty="0" smtClean="0"/>
              <a:t> password, </a:t>
            </a:r>
            <a:r>
              <a:rPr lang="en-US" dirty="0" err="1" smtClean="0"/>
              <a:t>buka</a:t>
            </a:r>
            <a:r>
              <a:rPr lang="en-US" dirty="0"/>
              <a:t> http://</a:t>
            </a:r>
            <a:r>
              <a:rPr lang="en-US" dirty="0" smtClean="0"/>
              <a:t>localhost/phpmyadmin di browser</a:t>
            </a:r>
          </a:p>
          <a:p>
            <a:r>
              <a:rPr lang="en-US" dirty="0" err="1" smtClean="0"/>
              <a:t>Buka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tbmahasiswa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menu Insert, </a:t>
            </a:r>
            <a:r>
              <a:rPr lang="en-US" dirty="0" err="1" smtClean="0"/>
              <a:t>isi</a:t>
            </a:r>
            <a:r>
              <a:rPr lang="en-US" dirty="0" smtClean="0"/>
              <a:t> </a:t>
            </a:r>
            <a:r>
              <a:rPr lang="en-US" dirty="0" err="1" smtClean="0"/>
              <a:t>nim</a:t>
            </a:r>
            <a:r>
              <a:rPr lang="en-US" dirty="0" smtClean="0"/>
              <a:t>, </a:t>
            </a:r>
            <a:r>
              <a:rPr lang="en-US" dirty="0" err="1" smtClean="0"/>
              <a:t>nama</a:t>
            </a:r>
            <a:r>
              <a:rPr lang="en-US" dirty="0" smtClean="0"/>
              <a:t>, semester, </a:t>
            </a:r>
            <a:r>
              <a:rPr lang="en-US" dirty="0" err="1" smtClean="0"/>
              <a:t>kelas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password, </a:t>
            </a:r>
            <a:r>
              <a:rPr lang="en-US" dirty="0" err="1" smtClean="0"/>
              <a:t>pilih</a:t>
            </a:r>
            <a:r>
              <a:rPr lang="en-US" dirty="0" smtClean="0"/>
              <a:t> function MD5 </a:t>
            </a:r>
            <a:r>
              <a:rPr lang="en-US" dirty="0" err="1" smtClean="0"/>
              <a:t>untuk</a:t>
            </a:r>
            <a:r>
              <a:rPr lang="en-US" dirty="0" smtClean="0"/>
              <a:t> password</a:t>
            </a:r>
          </a:p>
          <a:p>
            <a:r>
              <a:rPr lang="en-US" dirty="0" err="1" smtClean="0"/>
              <a:t>Simpan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Go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7514" r="75145" b="47730"/>
          <a:stretch/>
        </p:blipFill>
        <p:spPr>
          <a:xfrm>
            <a:off x="165275" y="3565510"/>
            <a:ext cx="2393815" cy="1015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477" t="11406" r="2142" b="38649"/>
          <a:stretch/>
        </p:blipFill>
        <p:spPr>
          <a:xfrm>
            <a:off x="2642020" y="3565511"/>
            <a:ext cx="633670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93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berhasil</a:t>
            </a:r>
            <a:r>
              <a:rPr lang="en-US" dirty="0" smtClean="0"/>
              <a:t> login,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31" y="2132856"/>
            <a:ext cx="6100738" cy="44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3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menu </a:t>
            </a:r>
            <a:r>
              <a:rPr lang="en-US" dirty="0" err="1" smtClean="0"/>
              <a:t>Mahasiswa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tampil</a:t>
            </a:r>
            <a:r>
              <a:rPr lang="en-US" dirty="0" smtClean="0"/>
              <a:t> form </a:t>
            </a:r>
            <a:r>
              <a:rPr lang="en-US" dirty="0" err="1" smtClean="0"/>
              <a:t>mahasiswa</a:t>
            </a:r>
            <a:r>
              <a:rPr lang="en-US" dirty="0" smtClean="0"/>
              <a:t>, </a:t>
            </a:r>
            <a:r>
              <a:rPr lang="en-US" dirty="0" err="1" smtClean="0"/>
              <a:t>coba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menu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43" y="2420888"/>
            <a:ext cx="5884714" cy="434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74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Klik</a:t>
            </a:r>
            <a:r>
              <a:rPr lang="en-US" dirty="0"/>
              <a:t> menu </a:t>
            </a:r>
            <a:r>
              <a:rPr lang="en-US" dirty="0" smtClean="0"/>
              <a:t>Mata </a:t>
            </a:r>
            <a:r>
              <a:rPr lang="en-US" dirty="0" err="1" smtClean="0"/>
              <a:t>Kuliah</a:t>
            </a:r>
            <a:r>
              <a:rPr lang="en-US" dirty="0" smtClean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form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kuliah</a:t>
            </a:r>
            <a:r>
              <a:rPr lang="en-US" dirty="0" smtClean="0"/>
              <a:t>,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20077"/>
            <a:ext cx="5904656" cy="4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67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package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com.unpam.model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u="sng" dirty="0" smtClean="0"/>
              <a:t>F</a:t>
            </a:r>
            <a:r>
              <a:rPr lang="en-US" dirty="0" smtClean="0"/>
              <a:t>inish</a:t>
            </a:r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, </a:t>
            </a:r>
            <a:r>
              <a:rPr lang="en-US" dirty="0" err="1" smtClean="0"/>
              <a:t>buat</a:t>
            </a:r>
            <a:r>
              <a:rPr lang="en-US" dirty="0" smtClean="0"/>
              <a:t> package </a:t>
            </a:r>
            <a:r>
              <a:rPr lang="en-US" dirty="0" err="1" smtClean="0"/>
              <a:t>lainnya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20" y="2710903"/>
            <a:ext cx="7402560" cy="38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5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2. Copy Source Code Package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6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Copy Source Code Package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8936" cy="262088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folder Source Desktop\model di </a:t>
            </a:r>
            <a:r>
              <a:rPr lang="en-US" dirty="0" err="1" smtClean="0"/>
              <a:t>materi</a:t>
            </a:r>
            <a:endParaRPr lang="en-US" dirty="0" smtClean="0"/>
          </a:p>
          <a:p>
            <a:r>
              <a:rPr lang="en-US" dirty="0" smtClean="0"/>
              <a:t>Copy file Enkripsi.java, Koneksi.java, Mahasiswa.java, </a:t>
            </a:r>
            <a:r>
              <a:rPr lang="en-US" dirty="0" err="1" smtClean="0"/>
              <a:t>dan</a:t>
            </a:r>
            <a:r>
              <a:rPr lang="en-US" dirty="0" smtClean="0"/>
              <a:t> MataKuliah.java</a:t>
            </a:r>
          </a:p>
          <a:p>
            <a:r>
              <a:rPr lang="en-US" dirty="0" smtClean="0"/>
              <a:t>Paste </a:t>
            </a:r>
            <a:r>
              <a:rPr lang="en-US" dirty="0" err="1" smtClean="0"/>
              <a:t>ke</a:t>
            </a:r>
            <a:r>
              <a:rPr lang="en-US" dirty="0" smtClean="0"/>
              <a:t> package </a:t>
            </a:r>
            <a:r>
              <a:rPr lang="en-US" dirty="0" err="1" smtClean="0"/>
              <a:t>com.unpam.model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35" t="27815" r="52951" b="28360"/>
          <a:stretch/>
        </p:blipFill>
        <p:spPr>
          <a:xfrm>
            <a:off x="486318" y="4506379"/>
            <a:ext cx="4474840" cy="1838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18" t="14452" r="65528" b="32226"/>
          <a:stretch/>
        </p:blipFill>
        <p:spPr>
          <a:xfrm>
            <a:off x="5796136" y="2344380"/>
            <a:ext cx="3024336" cy="42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0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Memperbaiki</a:t>
            </a:r>
            <a:r>
              <a:rPr lang="en-US" dirty="0" smtClean="0"/>
              <a:t>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5179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file Enkripsi.java</a:t>
            </a:r>
          </a:p>
          <a:p>
            <a:r>
              <a:rPr lang="en-US" dirty="0" err="1" smtClean="0"/>
              <a:t>Pastikan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package-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com.unpam.model</a:t>
            </a:r>
            <a:endParaRPr lang="en-US" dirty="0" smtClean="0"/>
          </a:p>
          <a:p>
            <a:r>
              <a:rPr lang="en-US" dirty="0" err="1" smtClean="0"/>
              <a:t>Pastikan</a:t>
            </a:r>
            <a:r>
              <a:rPr lang="en-US" dirty="0" smtClean="0"/>
              <a:t> juga </a:t>
            </a:r>
            <a:r>
              <a:rPr lang="en-US" dirty="0" err="1" smtClean="0"/>
              <a:t>untuk</a:t>
            </a:r>
            <a:r>
              <a:rPr lang="en-US" dirty="0" smtClean="0"/>
              <a:t> file </a:t>
            </a:r>
            <a:r>
              <a:rPr lang="en-US" dirty="0" err="1" smtClean="0"/>
              <a:t>lainnya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/>
              <a:t> di package </a:t>
            </a:r>
            <a:r>
              <a:rPr lang="en-US" dirty="0" err="1"/>
              <a:t>com.unpam.model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2" t="13346" r="32747" b="48854"/>
          <a:stretch/>
        </p:blipFill>
        <p:spPr>
          <a:xfrm>
            <a:off x="1043608" y="3634554"/>
            <a:ext cx="7128792" cy="283433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851920" y="5157192"/>
            <a:ext cx="3528392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2987824" y="5373216"/>
            <a:ext cx="864096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4684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Pemrograman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Peraturan Perkuliahan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Tugas&amp;quot;&quot;/&gt;&lt;property id=&quot;20307&quot; value=&quot;258&quot;/&gt;&lt;/object&gt;&lt;object type=&quot;3&quot; unique_id=&quot;10007&quot;&gt;&lt;property id=&quot;20148&quot; value=&quot;5&quot;/&gt;&lt;property id=&quot;20300&quot; value=&quot;Slide 4 - &amp;quot;SAP&amp;quot;&quot;/&gt;&lt;property id=&quot;20307&quot; value=&quot;259&quot;/&gt;&lt;/object&gt;&lt;object type=&quot;3&quot; unique_id=&quot;10008&quot;&gt;&lt;property id=&quot;20148&quot; value=&quot;5&quot;/&gt;&lt;property id=&quot;20300&quot; value=&quot;Slide 5 - &amp;quot;Penilaian&amp;quot;&quot;/&gt;&lt;property id=&quot;20307&quot; value=&quot;260&quot;/&gt;&lt;/object&gt;&lt;object type=&quot;3&quot; unique_id=&quot;10009&quot;&gt;&lt;property id=&quot;20148&quot; value=&quot;5&quot;/&gt;&lt;property id=&quot;20300&quot; value=&quot;Slide 6 - &amp;quot;Mengapa Belajar Java&amp;quot;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4&quot;/&gt;&lt;/object&gt;&lt;object type=&quot;3&quot; unique_id=&quot;10011&quot;&gt;&lt;property id=&quot;20148&quot; value=&quot;5&quot;/&gt;&lt;property id=&quot;20300&quot; value=&quot;Slide 8&quot;/&gt;&lt;property id=&quot;20307&quot; value=&quot;265&quot;/&gt;&lt;/object&gt;&lt;object type=&quot;3&quot; unique_id=&quot;10012&quot;&gt;&lt;property id=&quot;20148&quot; value=&quot;5&quot;/&gt;&lt;property id=&quot;20300&quot; value=&quot;Slide 9 - &amp;quot;Java Overview&amp;quot;&quot;/&gt;&lt;property id=&quot;20307&quot; value=&quot;263&quot;/&gt;&lt;/object&gt;&lt;object type=&quot;3&quot; unique_id=&quot;10013&quot;&gt;&lt;property id=&quot;20148&quot; value=&quot;5&quot;/&gt;&lt;property id=&quot;20300&quot; value=&quot;Slide 10 - &amp;quot;Java Certification&amp;quot;&quot;/&gt;&lt;property id=&quot;20307&quot; value=&quot;26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5125</TotalTime>
  <Words>917</Words>
  <Application>Microsoft Office PowerPoint</Application>
  <PresentationFormat>On-screen Show (4:3)</PresentationFormat>
  <Paragraphs>151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Webdings</vt:lpstr>
      <vt:lpstr>Office Theme</vt:lpstr>
      <vt:lpstr>PEMROGRAMAN  II</vt:lpstr>
      <vt:lpstr>Aplikasi Web (Form Master)</vt:lpstr>
      <vt:lpstr>1. Membuat Package </vt:lpstr>
      <vt:lpstr>Membuat Package</vt:lpstr>
      <vt:lpstr>Membuat Package</vt:lpstr>
      <vt:lpstr>Membuat Package</vt:lpstr>
      <vt:lpstr>2. Copy Source Code Package Model</vt:lpstr>
      <vt:lpstr>Copy Source Code Package Model</vt:lpstr>
      <vt:lpstr>Memperbaiki Source Code</vt:lpstr>
      <vt:lpstr>Memperbaiki Source Code</vt:lpstr>
      <vt:lpstr>Memperbaiki Source Code</vt:lpstr>
      <vt:lpstr>Menambahkan Class PesanDialog</vt:lpstr>
      <vt:lpstr>Menambahkan Class PesanDialog</vt:lpstr>
      <vt:lpstr>Memperbaiki Source Code</vt:lpstr>
      <vt:lpstr>Ubah Source Code Mahasiswa.java</vt:lpstr>
      <vt:lpstr>Ubah Source Code MataKuliah.java</vt:lpstr>
      <vt:lpstr>Menambahkan Servlet MainForm</vt:lpstr>
      <vt:lpstr>Menambahkan Servlet MainForm</vt:lpstr>
      <vt:lpstr>Memperbaiki Source Code</vt:lpstr>
      <vt:lpstr>Memperbaiki Source Code</vt:lpstr>
      <vt:lpstr>Memperbaiki Source Code</vt:lpstr>
      <vt:lpstr>Memperbaiki Source Code</vt:lpstr>
      <vt:lpstr>Memperbaiki Source Code</vt:lpstr>
      <vt:lpstr>Memperbaiki Source Code</vt:lpstr>
      <vt:lpstr>Memperbaiki Source Code</vt:lpstr>
      <vt:lpstr>Memperbaiki Source Code</vt:lpstr>
      <vt:lpstr>Memperbaiki Source Code</vt:lpstr>
      <vt:lpstr>2. Menambahkan Servlet untuk Controller</vt:lpstr>
      <vt:lpstr>Menambahkan Servlet MahasiswaController</vt:lpstr>
      <vt:lpstr>Menambahkan Servlet MahasiswaController</vt:lpstr>
      <vt:lpstr>Memperbaiki Source Code</vt:lpstr>
      <vt:lpstr>Memperbaiki Source Code</vt:lpstr>
      <vt:lpstr>Memperbaiki Source Code</vt:lpstr>
      <vt:lpstr>Menambahkan Servlet MataKuliahController</vt:lpstr>
      <vt:lpstr>Menambahkan Servlet MataKuliahController</vt:lpstr>
      <vt:lpstr>Memperbaiki Source Code</vt:lpstr>
      <vt:lpstr>Memperbaiki Source Code</vt:lpstr>
      <vt:lpstr>Memperbaiki Source Code</vt:lpstr>
      <vt:lpstr>Menambahkan Servlet LoginController</vt:lpstr>
      <vt:lpstr>Menambahkan Servlet LoginController</vt:lpstr>
      <vt:lpstr>Memperbaiki Source Code</vt:lpstr>
      <vt:lpstr>Memperbaiki Source Code</vt:lpstr>
      <vt:lpstr>Memperbaiki Source Code</vt:lpstr>
      <vt:lpstr>Menambahkan Servlet LogoutController</vt:lpstr>
      <vt:lpstr>Menambahkan Servlet LogoutController</vt:lpstr>
      <vt:lpstr>Memperbaiki Source Code</vt:lpstr>
      <vt:lpstr>Memperbaiki Source Code</vt:lpstr>
      <vt:lpstr>Memperbaiki Source Code</vt:lpstr>
      <vt:lpstr>4. Menambahkan MySQL JDBC Driver</vt:lpstr>
      <vt:lpstr>Menambahkan MySQL JDBC Driver</vt:lpstr>
      <vt:lpstr>5. Contoh Hasil Eksekusi</vt:lpstr>
      <vt:lpstr>Contoh Hasil Eksekusi</vt:lpstr>
      <vt:lpstr>Contoh Hasil Eksekusi</vt:lpstr>
      <vt:lpstr>Menambahkan User ID dan Password</vt:lpstr>
      <vt:lpstr>Contoh Hasil Eksekusi</vt:lpstr>
      <vt:lpstr>Contoh Hasil Eksekusi</vt:lpstr>
      <vt:lpstr>Contoh Hasil Eksekusi</vt:lpstr>
    </vt:vector>
  </TitlesOfParts>
  <Company>aries.saifudin@yahoo.co.id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Visual Dasar</dc:title>
  <dc:creator>Aries Saifudin</dc:creator>
  <cp:lastModifiedBy>User</cp:lastModifiedBy>
  <cp:revision>276</cp:revision>
  <dcterms:created xsi:type="dcterms:W3CDTF">2011-03-12T20:08:54Z</dcterms:created>
  <dcterms:modified xsi:type="dcterms:W3CDTF">2021-09-06T01:40:19Z</dcterms:modified>
</cp:coreProperties>
</file>